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7053" y="352927"/>
            <a:ext cx="6849859" cy="705852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ru-RU" i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о социальном обслуживании населения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8148" y="914401"/>
            <a:ext cx="10860506" cy="5418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Санкт-Петербурге социальное обслуживание предоставляется гражданам, признанным СПб ГКУ «Центр организации социального обслуживания»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нуждающимися в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социальном обслуживании, в соответствии с Федеральным законом от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28.12.2013 №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442-ФЗ «Об основах социального обслуживания граждан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Российской Федерации», Законом Санкт-Петербурга от 24.12.2014 № 717-135 «О социальном обслуживании населения в Санкт-Петербурге» и другими нормативными правовыми актами, регулирующими сферу социального обслуживания.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Социальные услуги предоставляются поставщиком социальных услуг,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включенным в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Реестр поставщиков социальных услуг в Санкт-Петербурге </a:t>
            </a:r>
            <a:b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далее - Реестр), на основании индивидуальной программы предоставления социальных услуг и договора, заключенного между поставщиком социальных услуг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гражданином или его законным представителем. Выбор поставщика социальных услуг гражданин осуществляет самостоятельно. 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признания нуждаемости в социальном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сопровождении и 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разработки индивидуальной программы предоставления социальных услуг необходимо обратиться в   СПб ГКУ «Центр организации социального обслуживания Красносельского района», расположенный по адресу: Санкт-Петербург, Ленинский пр., д. 71, корп. 1.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Женщины, признанные нуждающимися в социальном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обслуживании в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стационарной форме, имеющие индивидуальную программу предоставления социальных услуг, могут обращаться к поставщикам социальных услуг: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Санкт-Петербургское государственное бюджетное учреждение социального обслуживания населения «Центр социальной помощи семье и детям Кронштадтского района Санкт-Петербурга», 197762, г. Санкт-Петербург, г. Кронштадт, ул. </a:t>
            </a:r>
            <a:r>
              <a:rPr lang="ru-RU" sz="1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Аммермана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13, Литер А, телефон/факс (812) 417-67-70, адрес эл. почты  </a:t>
            </a:r>
            <a:r>
              <a:rPr lang="ru-RU" sz="12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cspsd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en-US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kronshtadt@mail.ru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Санкт-Петербургское государственное бюджетное учреждение «Кризисный центр помощи женщинам», 196066, г. Санкт-Петербург, Московский пр.,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206, телефон/факс: 373-67-71, адрес электронной почты: shelterspb@yandex.ru;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Санкт-Петербургское государственное бюджетное учреждение социального обслуживания населения «Центр социальной помощи семье и детям Невского района Санкт-Петербурга», 192174, Санкт-Петербург, ул. Шелгунова, д. 17, Литер Д, телефон/факс: 409-80-16, адрес электронной почты: office@cspsdnev.gu.gov.spb.ru; 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Санкт-Петербургское государственное бюджетное учреждение социального обслуживания населения «Центр социальной помощи семье и детям Калининского района Санкт-Петербурга», 195265, г. Санкт-Петербург, ул. </a:t>
            </a:r>
            <a:r>
              <a:rPr lang="ru-RU" sz="1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Лужская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д. 10, корп. 1, Литер А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телефон/факс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242-36-96, адрес электронной почты: cspsid-kalin@mail.ru;  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Санкт-Петербургское государственное бюджетное учреждение «Центр социальной помощи семье и детям Красногвардейского района», 195176,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ул. Большая </a:t>
            </a:r>
            <a:r>
              <a:rPr lang="ru-RU" sz="1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Пороховская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д. 22, Литер А,  телефон/факс: 444-14-01, адрес электронной почты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adm.cspsd@yandex.ru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Частное учреждение социального обслуживания «Детская деревня - SOS Пушкин» 196620, Санкт-Петербург, г. Пушкин, ул. Железнодорожная (</a:t>
            </a:r>
            <a:r>
              <a:rPr lang="ru-RU" sz="1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Гуммолосары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д. 34, телефон/факс: 465-51-29, адрес электронной почты: ddsos-pushkin@sos-dd.org.  </a:t>
            </a:r>
            <a:endParaRPr lang="ru-RU" sz="1100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8185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7</TotalTime>
  <Words>456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Corbel</vt:lpstr>
      <vt:lpstr>Gill Sans MT</vt:lpstr>
      <vt:lpstr>Times New Roman</vt:lpstr>
      <vt:lpstr>Parcel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NEW Черникова Александра Николаевна</dc:creator>
  <cp:lastModifiedBy>NEW Черникова Александра Николаевна</cp:lastModifiedBy>
  <cp:revision>1</cp:revision>
  <dcterms:created xsi:type="dcterms:W3CDTF">2024-05-30T12:32:43Z</dcterms:created>
  <dcterms:modified xsi:type="dcterms:W3CDTF">2024-05-30T12:40:14Z</dcterms:modified>
</cp:coreProperties>
</file>